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289" r:id="rId5"/>
    <p:sldId id="358" r:id="rId6"/>
    <p:sldId id="361" r:id="rId7"/>
    <p:sldId id="382" r:id="rId8"/>
    <p:sldId id="397" r:id="rId9"/>
    <p:sldId id="398" r:id="rId10"/>
    <p:sldId id="375" r:id="rId11"/>
    <p:sldId id="399" r:id="rId12"/>
  </p:sldIdLst>
  <p:sldSz cx="12192000" cy="6858000"/>
  <p:notesSz cx="6858000" cy="9144000"/>
  <p:defaultTextStyle>
    <a:defPPr rtl="0"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28" userDrawn="1">
          <p15:clr>
            <a:srgbClr val="A4A3A4"/>
          </p15:clr>
        </p15:guide>
        <p15:guide id="2" orient="horz" pos="9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263"/>
    <a:srgbClr val="FFFFFF"/>
    <a:srgbClr val="E75200"/>
    <a:srgbClr val="6EA435"/>
    <a:srgbClr val="A5A5A5"/>
    <a:srgbClr val="BEB9AA"/>
    <a:srgbClr val="C0C9C2"/>
    <a:srgbClr val="AA9D92"/>
    <a:srgbClr val="F2F1EE"/>
    <a:srgbClr val="D8D2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Style léger 2 - Accentuation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892" autoAdjust="0"/>
    <p:restoredTop sz="93595" autoAdjust="0"/>
  </p:normalViewPr>
  <p:slideViewPr>
    <p:cSldViewPr snapToGrid="0">
      <p:cViewPr varScale="1">
        <p:scale>
          <a:sx n="63" d="100"/>
          <a:sy n="63" d="100"/>
        </p:scale>
        <p:origin x="372" y="60"/>
      </p:cViewPr>
      <p:guideLst>
        <p:guide pos="4128"/>
        <p:guide orient="horz" pos="960"/>
      </p:guideLst>
    </p:cSldViewPr>
  </p:slideViewPr>
  <p:outlineViewPr>
    <p:cViewPr>
      <p:scale>
        <a:sx n="33" d="100"/>
        <a:sy n="33" d="100"/>
      </p:scale>
      <p:origin x="0" y="-402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918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>
            <a:extLst>
              <a:ext uri="{FF2B5EF4-FFF2-40B4-BE49-F238E27FC236}">
                <a16:creationId xmlns:a16="http://schemas.microsoft.com/office/drawing/2014/main" id="{356E6020-4209-49A3-9DC4-18264096E7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7797462-F1DD-4E64-BC14-F17A0F34B5A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2F16E484-B5A2-4126-8FBE-7F01282097DB}" type="datetime1">
              <a:rPr lang="fr-FR" smtClean="0"/>
              <a:t>10/06/2025</a:t>
            </a:fld>
            <a:endParaRPr lang="fr-FR" dirty="0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075F0E3-AC70-4B5A-BCEB-9E3C021C86A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48F68B5-925F-4468-95B3-EA77C29C34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8A06BE-7519-4B21-9E1D-AE6D6E69C3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73830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 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14417-BF3C-49D4-8A0D-5513A1E980E7}" type="datetime1">
              <a:rPr lang="fr-FR" smtClean="0"/>
              <a:pPr/>
              <a:t>10/06/2025</a:t>
            </a:fld>
            <a:endParaRPr lang="fr-FR" dirty="0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fr-FR" noProof="0"/>
          </a:p>
        </p:txBody>
      </p:sp>
      <p:sp>
        <p:nvSpPr>
          <p:cNvPr id="5" name="Espace réservé des commentaires 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fr-FR" noProof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5A9B2C62-FE30-453D-946B-754E9E42C845}" type="slidenum">
              <a:rPr lang="fr-FR" noProof="0" smtClean="0"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92232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05663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782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71449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7459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96172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45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81504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5A9B2C62-FE30-453D-946B-754E9E42C845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1523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ce réservé du texte 21">
            <a:extLst>
              <a:ext uri="{FF2B5EF4-FFF2-40B4-BE49-F238E27FC236}">
                <a16:creationId xmlns:a16="http://schemas.microsoft.com/office/drawing/2014/main" id="{F2964EA8-200F-47C5-90C2-1DBA3D6D7CD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28700" y="5078187"/>
            <a:ext cx="3222058" cy="964620"/>
          </a:xfrm>
        </p:spPr>
        <p:txBody>
          <a:bodyPr rtlCol="0">
            <a:noAutofit/>
          </a:bodyPr>
          <a:lstStyle>
            <a:lvl1pPr marL="0" indent="0"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2pPr>
            <a:lvl3pPr marL="9144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bg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13" name="Espace réservé d’image 19">
            <a:extLst>
              <a:ext uri="{FF2B5EF4-FFF2-40B4-BE49-F238E27FC236}">
                <a16:creationId xmlns:a16="http://schemas.microsoft.com/office/drawing/2014/main" id="{7878E298-5074-4E51-993E-34931A897F12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21413" y="0"/>
            <a:ext cx="4941887" cy="5726113"/>
          </a:xfrm>
        </p:spPr>
        <p:txBody>
          <a:bodyPr rtlCol="0"/>
          <a:lstStyle/>
          <a:p>
            <a:pPr rtl="0"/>
            <a:endParaRPr lang="fr-FR" noProof="0"/>
          </a:p>
        </p:txBody>
      </p:sp>
      <p:cxnSp>
        <p:nvCxnSpPr>
          <p:cNvPr id="15" name="Connecteur droit 14">
            <a:extLst>
              <a:ext uri="{FF2B5EF4-FFF2-40B4-BE49-F238E27FC236}">
                <a16:creationId xmlns:a16="http://schemas.microsoft.com/office/drawing/2014/main" id="{42D26D0E-18C6-4DB1-B3A5-75E29BD65B17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noFill/>
          <a:ln w="15875" cap="flat" cmpd="sng" algn="ctr">
            <a:solidFill>
              <a:schemeClr val="accent2">
                <a:lumMod val="50000"/>
              </a:schemeClr>
            </a:solidFill>
            <a:prstDash val="solid"/>
            <a:miter lim="800000"/>
          </a:ln>
          <a:effectLst/>
        </p:spPr>
      </p:cxnSp>
      <p:sp>
        <p:nvSpPr>
          <p:cNvPr id="2" name="Titre 1">
            <a:extLst>
              <a:ext uri="{FF2B5EF4-FFF2-40B4-BE49-F238E27FC236}">
                <a16:creationId xmlns:a16="http://schemas.microsoft.com/office/drawing/2014/main" id="{3989B90B-5C3C-4760-9360-5AE10BF87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lnSpc>
                <a:spcPct val="90000"/>
              </a:lnSpc>
              <a:defRPr lang="en-US" sz="720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916498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nne de contenu 3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’image 16">
            <a:extLst>
              <a:ext uri="{FF2B5EF4-FFF2-40B4-BE49-F238E27FC236}">
                <a16:creationId xmlns:a16="http://schemas.microsoft.com/office/drawing/2014/main" id="{0337C3D7-7DDB-42A8-901A-EC153DD2745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0"/>
            <a:ext cx="4953000" cy="3302000"/>
          </a:xfrm>
        </p:spPr>
        <p:txBody>
          <a:bodyPr rtlCol="0"/>
          <a:lstStyle/>
          <a:p>
            <a:pPr rtl="0"/>
            <a:endParaRPr lang="fr-FR" dirty="0"/>
          </a:p>
        </p:txBody>
      </p:sp>
      <p:sp>
        <p:nvSpPr>
          <p:cNvPr id="10" name="Espace réservé du contenu 2">
            <a:extLst>
              <a:ext uri="{FF2B5EF4-FFF2-40B4-BE49-F238E27FC236}">
                <a16:creationId xmlns:a16="http://schemas.microsoft.com/office/drawing/2014/main" id="{27B95226-A076-4D55-B408-1389A2F8C7A0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1028700" y="3556002"/>
            <a:ext cx="3108960" cy="2286000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Insérer du texte</a:t>
            </a:r>
            <a:endParaRPr lang="fr-FR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fr-FR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4" name="Espace réservé du contenu 2">
            <a:extLst>
              <a:ext uri="{FF2B5EF4-FFF2-40B4-BE49-F238E27FC236}">
                <a16:creationId xmlns:a16="http://schemas.microsoft.com/office/drawing/2014/main" id="{86673F10-179D-4539-AA33-AE34EC0457EF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4541520" y="3556001"/>
            <a:ext cx="3108960" cy="2285999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Insérer du texte</a:t>
            </a:r>
            <a:endParaRPr lang="fr-FR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fr-FR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EB6CFC30-1A59-4D28-9E30-0FF7D632C6A2}"/>
              </a:ext>
            </a:extLst>
          </p:cNvPr>
          <p:cNvSpPr>
            <a:spLocks noGrp="1"/>
          </p:cNvSpPr>
          <p:nvPr>
            <p:ph idx="4294967295" hasCustomPrompt="1"/>
          </p:nvPr>
        </p:nvSpPr>
        <p:spPr>
          <a:xfrm>
            <a:off x="8054340" y="3556001"/>
            <a:ext cx="3108960" cy="2285999"/>
          </a:xfrm>
        </p:spPr>
        <p:txBody>
          <a:bodyPr rtlCol="0">
            <a:normAutofit/>
          </a:bodyPr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2400" b="0" i="0" u="none" strike="noStrike" kern="1200" cap="none" spc="0" normalizeH="0" noProof="0">
                <a:ln>
                  <a:noFill/>
                </a:ln>
                <a:solidFill>
                  <a:srgbClr val="C0C9C2">
                    <a:lumMod val="50000"/>
                  </a:srgbClr>
                </a:solidFill>
                <a:effectLst/>
                <a:uLnTx/>
                <a:uFillTx/>
                <a:latin typeface="Biome Light" panose="020B0303030204020804" pitchFamily="34" charset="0"/>
                <a:ea typeface="+mn-ea"/>
                <a:cs typeface="Biome Light" panose="020B0303030204020804" pitchFamily="34" charset="0"/>
              </a:rPr>
              <a:t>Insérer du texte</a:t>
            </a:r>
            <a:endParaRPr lang="fr-FR" sz="1400">
              <a:solidFill>
                <a:srgbClr val="C0C9C2">
                  <a:lumMod val="50000"/>
                </a:srgb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600" b="0" i="0" u="none" strike="noStrike" kern="1200" cap="none" spc="0" normalizeH="0" baseline="0" noProof="0">
              <a:ln>
                <a:noFill/>
              </a:ln>
              <a:solidFill>
                <a:srgbClr val="C0C9C2">
                  <a:lumMod val="50000"/>
                </a:srgbClr>
              </a:solidFill>
              <a:effectLst/>
              <a:uLnTx/>
              <a:uFillTx/>
              <a:latin typeface="Biome Light" panose="020B0303030204020804" pitchFamily="34" charset="0"/>
              <a:ea typeface="+mn-ea"/>
              <a:cs typeface="Biome Light" panose="020B0303030204020804" pitchFamily="34" charset="0"/>
            </a:endParaRPr>
          </a:p>
          <a:p>
            <a:pPr rtl="0"/>
            <a:endParaRPr lang="fr-FR" sz="1600" dirty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24" name="Espace réservé de la date 3">
            <a:extLst>
              <a:ext uri="{FF2B5EF4-FFF2-40B4-BE49-F238E27FC236}">
                <a16:creationId xmlns:a16="http://schemas.microsoft.com/office/drawing/2014/main" id="{C4F3CC75-F9FA-4F77-9DD5-7E6C0F5C98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5428217-7846-4287-AA09-5C4CAB935AE4}" type="datetime1">
              <a:rPr lang="fr-FR" smtClean="0"/>
              <a:t>10/06/2025</a:t>
            </a:fld>
            <a:endParaRPr lang="fr-FR" dirty="0"/>
          </a:p>
        </p:txBody>
      </p:sp>
      <p:sp>
        <p:nvSpPr>
          <p:cNvPr id="25" name="Espace réservé du numéro de diapositive 5">
            <a:extLst>
              <a:ext uri="{FF2B5EF4-FFF2-40B4-BE49-F238E27FC236}">
                <a16:creationId xmlns:a16="http://schemas.microsoft.com/office/drawing/2014/main" id="{93B5B65C-5DE0-4F81-8115-758CDB591F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Titre 1">
            <a:extLst>
              <a:ext uri="{FF2B5EF4-FFF2-40B4-BE49-F238E27FC236}">
                <a16:creationId xmlns:a16="http://schemas.microsoft.com/office/drawing/2014/main" id="{EF4A2ACE-2D85-4F78-818F-BBA6F6F0CC5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530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 dirty="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r-FR"/>
              <a:t>Cliquez pour ajouter un titre</a:t>
            </a:r>
            <a:endParaRPr lang="fr-FR" dirty="0"/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E4DCD8D3-DF79-446E-9961-5797EE888B4C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9200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ésumé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FCB4EDDC-C544-421C-905C-A4D40D98A5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F928619-12C4-4483-A684-3B8B6C7B562E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D9CBFDBF-2D2B-469A-9B2F-72F90474FB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1BA55D6-2810-4163-9D43-FEDA674E2D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6829" y="573503"/>
            <a:ext cx="10156826" cy="1369591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Cliquez pour ajouter un titre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C9E87E0B-D644-4037-B322-715C648BAD3B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64195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’image 15">
            <a:extLst>
              <a:ext uri="{FF2B5EF4-FFF2-40B4-BE49-F238E27FC236}">
                <a16:creationId xmlns:a16="http://schemas.microsoft.com/office/drawing/2014/main" id="{940246AD-CE4F-4FD8-BCF6-5BA9ED62ACDA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0300" y="3543302"/>
            <a:ext cx="4953000" cy="2849562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10" name="Espace réservé d’image 13">
            <a:extLst>
              <a:ext uri="{FF2B5EF4-FFF2-40B4-BE49-F238E27FC236}">
                <a16:creationId xmlns:a16="http://schemas.microsoft.com/office/drawing/2014/main" id="{F8ECBB79-D5D3-4ECE-99F9-1B6834629E4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2849562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11" name="Espace réservé du texte 22">
            <a:extLst>
              <a:ext uri="{FF2B5EF4-FFF2-40B4-BE49-F238E27FC236}">
                <a16:creationId xmlns:a16="http://schemas.microsoft.com/office/drawing/2014/main" id="{C667C6DE-A3D4-4738-B7FC-43FB39FD7A2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01</a:t>
            </a:r>
          </a:p>
        </p:txBody>
      </p:sp>
      <p:sp>
        <p:nvSpPr>
          <p:cNvPr id="12" name="Espace réservé du texte 18">
            <a:extLst>
              <a:ext uri="{FF2B5EF4-FFF2-40B4-BE49-F238E27FC236}">
                <a16:creationId xmlns:a16="http://schemas.microsoft.com/office/drawing/2014/main" id="{12C18C04-19C8-4ECC-83E8-6E65128CEF4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0130" y="2009776"/>
            <a:ext cx="3924300" cy="2849562"/>
          </a:xfrm>
        </p:spPr>
        <p:txBody>
          <a:bodyPr rtlCol="0">
            <a:normAutofit/>
          </a:bodyPr>
          <a:lstStyle>
            <a:lvl1pPr marL="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4D14E5D8-EB42-4C87-B4AE-4746909A2D3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9813" y="5067300"/>
            <a:ext cx="3913187" cy="1319213"/>
          </a:xfrm>
        </p:spPr>
        <p:txBody>
          <a:bodyPr rtlCol="0">
            <a:normAutofit/>
          </a:bodyPr>
          <a:lstStyle>
            <a:lvl1pPr>
              <a:defRPr lang="en-US" sz="1600" kern="1200" dirty="0" smtClean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fr-FR" noProof="0"/>
              <a:t>Modifiez les styles du texte</a:t>
            </a:r>
          </a:p>
        </p:txBody>
      </p:sp>
      <p:sp>
        <p:nvSpPr>
          <p:cNvPr id="20" name="Espace réservé de la date 3">
            <a:extLst>
              <a:ext uri="{FF2B5EF4-FFF2-40B4-BE49-F238E27FC236}">
                <a16:creationId xmlns:a16="http://schemas.microsoft.com/office/drawing/2014/main" id="{0649945F-7BBD-4042-AA34-709CE3402E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B86F7ACE-3848-4659-816A-0030985447C7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21" name="Espace réservé du numéro de diapositive 5">
            <a:extLst>
              <a:ext uri="{FF2B5EF4-FFF2-40B4-BE49-F238E27FC236}">
                <a16:creationId xmlns:a16="http://schemas.microsoft.com/office/drawing/2014/main" id="{51936C4A-DE5F-4BFE-AED0-47E48CD460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14" name="Titre 1">
            <a:extLst>
              <a:ext uri="{FF2B5EF4-FFF2-40B4-BE49-F238E27FC236}">
                <a16:creationId xmlns:a16="http://schemas.microsoft.com/office/drawing/2014/main" id="{F981B703-4F1F-41A6-AD71-3FFB2820FF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40130" y="465136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 dirty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435165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re du jou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661D25CF-5413-4949-A54A-8716608406B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258050" y="2000250"/>
            <a:ext cx="4667250" cy="3398837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35" name="Espace réservé de la date 3">
            <a:extLst>
              <a:ext uri="{FF2B5EF4-FFF2-40B4-BE49-F238E27FC236}">
                <a16:creationId xmlns:a16="http://schemas.microsoft.com/office/drawing/2014/main" id="{224E3A4F-8479-4D38-A6D4-85F0883F37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8BCC0F91-8A66-4539-BB2A-996876843792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36" name="Espace réservé du numéro de diapositive 5">
            <a:extLst>
              <a:ext uri="{FF2B5EF4-FFF2-40B4-BE49-F238E27FC236}">
                <a16:creationId xmlns:a16="http://schemas.microsoft.com/office/drawing/2014/main" id="{D5A5341A-4863-40E8-8B9A-FB4E71925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AD2FED0-CD95-48B0-B54A-1F64F952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513" y="876299"/>
            <a:ext cx="5181486" cy="2242441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lnSpc>
                <a:spcPts val="6500"/>
              </a:lnSpc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Modifiez le style du titre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68EF5E91-A275-4181-9C62-BC0773AD0512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2271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Espace réservé d’image 15">
            <a:extLst>
              <a:ext uri="{FF2B5EF4-FFF2-40B4-BE49-F238E27FC236}">
                <a16:creationId xmlns:a16="http://schemas.microsoft.com/office/drawing/2014/main" id="{423630CA-0A51-4B04-A57B-9E412A8FCD1F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847137" y="3862387"/>
            <a:ext cx="2316163" cy="253841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16" name="Espace réservé d’image 15">
            <a:extLst>
              <a:ext uri="{FF2B5EF4-FFF2-40B4-BE49-F238E27FC236}">
                <a16:creationId xmlns:a16="http://schemas.microsoft.com/office/drawing/2014/main" id="{3C994AE8-9E30-418E-8361-5D851AFA42C5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6210300" y="3854450"/>
            <a:ext cx="2316163" cy="253841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14" name="Espace réservé d’image 13">
            <a:extLst>
              <a:ext uri="{FF2B5EF4-FFF2-40B4-BE49-F238E27FC236}">
                <a16:creationId xmlns:a16="http://schemas.microsoft.com/office/drawing/2014/main" id="{3D4E5783-2917-458E-BE61-F3D5AAA8F97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10300" y="465138"/>
            <a:ext cx="4953000" cy="3090862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B1D734B5-5F1C-4E34-81FF-AD75105E839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61917" y="517972"/>
            <a:ext cx="29565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fr-FR" noProof="0"/>
              <a:t>01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65757DE8-43D6-4A47-ABC9-B39EC8016CB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40130" y="2009775"/>
            <a:ext cx="3924300" cy="4391025"/>
          </a:xfrm>
        </p:spPr>
        <p:txBody>
          <a:bodyPr rtlCol="0">
            <a:normAutofit/>
          </a:bodyPr>
          <a:lstStyle>
            <a:lvl1pPr marL="0" indent="0">
              <a:lnSpc>
                <a:spcPct val="150000"/>
              </a:lnSpc>
              <a:buNone/>
              <a:defRPr sz="16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2">
                    <a:lumMod val="50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fr-FR" noProof="0"/>
              <a:t>Modifiez les styles du texte</a:t>
            </a:r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984C97B0-0D42-4831-9ABD-390370C0F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90F14DC-8ADA-4E1D-916F-BCFAB1845F49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CE8438DF-723C-49AB-AD18-1C40F107F5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032FDE8-62A6-4290-88E6-2795313DE27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0" y="465137"/>
            <a:ext cx="3935647" cy="134061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280263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ut de section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BC85317C-3A2D-483F-B913-714129E195A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73045" y="2426610"/>
            <a:ext cx="2378075" cy="111125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>
                <a:solidFill>
                  <a:schemeClr val="bg1"/>
                </a:solidFill>
              </a:defRPr>
            </a:lvl1pPr>
          </a:lstStyle>
          <a:p>
            <a:pPr lvl="0" rtl="0"/>
            <a:r>
              <a:rPr lang="fr-FR" noProof="0"/>
              <a:t>02</a:t>
            </a: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45DFEC7-1EEC-4FF2-868A-9799EA69FE8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037155" y="2714986"/>
            <a:ext cx="6674802" cy="65532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Cliquez pour modifier le masque</a:t>
            </a:r>
          </a:p>
        </p:txBody>
      </p:sp>
    </p:spTree>
    <p:extLst>
      <p:ext uri="{BB962C8B-B14F-4D97-AF65-F5344CB8AC3E}">
        <p14:creationId xmlns:p14="http://schemas.microsoft.com/office/powerpoint/2010/main" val="30106943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ique et table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6E394D08-059F-42CF-AB8C-ED21F3BFB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B8C6B70-F4E5-4450-B0CF-A58F08DE78A4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BDF7B388-741A-4181-9A9E-D8FA8EC49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06246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ta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Espace réservé de la date 3">
            <a:extLst>
              <a:ext uri="{FF2B5EF4-FFF2-40B4-BE49-F238E27FC236}">
                <a16:creationId xmlns:a16="http://schemas.microsoft.com/office/drawing/2014/main" id="{6E394D08-059F-42CF-AB8C-ED21F3BFB1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2218084F-1AE1-4661-B67C-67863AA44CA1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15" name="Espace réservé du numéro de diapositive 5">
            <a:extLst>
              <a:ext uri="{FF2B5EF4-FFF2-40B4-BE49-F238E27FC236}">
                <a16:creationId xmlns:a16="http://schemas.microsoft.com/office/drawing/2014/main" id="{BDF7B388-741A-4181-9A9E-D8FA8EC49D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7" name="Espace réservé d’image 6">
            <a:extLst>
              <a:ext uri="{FF2B5EF4-FFF2-40B4-BE49-F238E27FC236}">
                <a16:creationId xmlns:a16="http://schemas.microsoft.com/office/drawing/2014/main" id="{2364FFEF-B933-46C6-A918-A80C987DB70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2147" y="0"/>
            <a:ext cx="3938588" cy="6400800"/>
          </a:xfrm>
        </p:spPr>
        <p:txBody>
          <a:bodyPr rtlCol="0"/>
          <a:lstStyle/>
          <a:p>
            <a:pPr rtl="0"/>
            <a:endParaRPr lang="fr-FR" noProof="0"/>
          </a:p>
        </p:txBody>
      </p:sp>
      <p:pic>
        <p:nvPicPr>
          <p:cNvPr id="4" name="Image 3" hidden="1">
            <a:extLst>
              <a:ext uri="{FF2B5EF4-FFF2-40B4-BE49-F238E27FC236}">
                <a16:creationId xmlns:a16="http://schemas.microsoft.com/office/drawing/2014/main" id="{59E5EAF8-68C2-4910-8F66-D9320B9574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947967" y="2105933"/>
            <a:ext cx="5297883" cy="1024217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E3BE48E1-D3BE-4B52-B2EC-13A514CB0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7966" y="2105933"/>
            <a:ext cx="5297883" cy="2237467"/>
          </a:xfrm>
        </p:spPr>
        <p:txBody>
          <a:bodyPr rtlCol="0" anchor="t">
            <a:normAutofit/>
          </a:bodyPr>
          <a:lstStyle>
            <a:lvl1pPr>
              <a:lnSpc>
                <a:spcPct val="150000"/>
              </a:lnSpc>
              <a:spcBef>
                <a:spcPts val="1000"/>
              </a:spcBef>
              <a:defRPr sz="20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pPr rtl="0"/>
            <a:r>
              <a:rPr lang="fr-FR" noProof="0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2516745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ronolog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e la date 3">
            <a:extLst>
              <a:ext uri="{FF2B5EF4-FFF2-40B4-BE49-F238E27FC236}">
                <a16:creationId xmlns:a16="http://schemas.microsoft.com/office/drawing/2014/main" id="{50815B22-13FE-47CD-9F79-73704A278BD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842C028-CDEF-443F-851A-C665C139DE42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16" name="Espace réservé du numéro de diapositive 5">
            <a:extLst>
              <a:ext uri="{FF2B5EF4-FFF2-40B4-BE49-F238E27FC236}">
                <a16:creationId xmlns:a16="http://schemas.microsoft.com/office/drawing/2014/main" id="{D7669539-CB64-44F5-999D-7B9E61F8AF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22BA076-F3B9-47CB-80C2-BE29F157D044}"/>
              </a:ext>
            </a:extLst>
          </p:cNvPr>
          <p:cNvSpPr>
            <a:spLocks noGrp="1"/>
          </p:cNvSpPr>
          <p:nvPr>
            <p:ph sz="quarter" idx="11" hasCustomPrompt="1"/>
          </p:nvPr>
        </p:nvSpPr>
        <p:spPr>
          <a:xfrm>
            <a:off x="854075" y="1625600"/>
            <a:ext cx="10499725" cy="4860925"/>
          </a:xfrm>
        </p:spPr>
        <p:txBody>
          <a:bodyPr rtlCol="0"/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E909627E-FE70-43A1-B0CB-4D4F6C32C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54074" y="122239"/>
            <a:ext cx="10499725" cy="1355724"/>
          </a:xfr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Modifiez les styles du texte</a:t>
            </a:r>
          </a:p>
        </p:txBody>
      </p:sp>
    </p:spTree>
    <p:extLst>
      <p:ext uri="{BB962C8B-B14F-4D97-AF65-F5344CB8AC3E}">
        <p14:creationId xmlns:p14="http://schemas.microsoft.com/office/powerpoint/2010/main" val="14769475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Équip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Espace réservé du texte 22">
            <a:extLst>
              <a:ext uri="{FF2B5EF4-FFF2-40B4-BE49-F238E27FC236}">
                <a16:creationId xmlns:a16="http://schemas.microsoft.com/office/drawing/2014/main" id="{41BF345D-81AF-4851-83A1-623398489054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1917" y="517972"/>
            <a:ext cx="3108960" cy="1333500"/>
          </a:xfrm>
        </p:spPr>
        <p:txBody>
          <a:bodyPr rtlCol="0">
            <a:noAutofit/>
          </a:bodyPr>
          <a:lstStyle>
            <a:lvl1pPr marL="0" indent="0">
              <a:lnSpc>
                <a:spcPct val="90000"/>
              </a:lnSpc>
              <a:buNone/>
              <a:defRPr sz="8800" b="1">
                <a:solidFill>
                  <a:schemeClr val="tx1"/>
                </a:solidFill>
              </a:defRPr>
            </a:lvl1pPr>
          </a:lstStyle>
          <a:p>
            <a:pPr lvl="0" rtl="0"/>
            <a:r>
              <a:rPr lang="fr-FR" noProof="0"/>
              <a:t>01</a:t>
            </a:r>
          </a:p>
        </p:txBody>
      </p:sp>
      <p:sp>
        <p:nvSpPr>
          <p:cNvPr id="21" name="Espace réservé d’image 20">
            <a:extLst>
              <a:ext uri="{FF2B5EF4-FFF2-40B4-BE49-F238E27FC236}">
                <a16:creationId xmlns:a16="http://schemas.microsoft.com/office/drawing/2014/main" id="{EC4F3A57-45ED-498D-858C-3EE63DF129C4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36601" y="3552677"/>
            <a:ext cx="1874874" cy="284812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2" name="Espace réservé d’image 20">
            <a:extLst>
              <a:ext uri="{FF2B5EF4-FFF2-40B4-BE49-F238E27FC236}">
                <a16:creationId xmlns:a16="http://schemas.microsoft.com/office/drawing/2014/main" id="{1AC5BB09-E3BA-4948-93B3-EDCAAB803112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3101197" y="3552677"/>
            <a:ext cx="1874874" cy="284812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3" name="Espace réservé d’image 20">
            <a:extLst>
              <a:ext uri="{FF2B5EF4-FFF2-40B4-BE49-F238E27FC236}">
                <a16:creationId xmlns:a16="http://schemas.microsoft.com/office/drawing/2014/main" id="{BF83C6B7-5484-4586-8830-098BDCD9C98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66324" y="3552677"/>
            <a:ext cx="1874874" cy="284812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4" name="Espace réservé d’image 20">
            <a:extLst>
              <a:ext uri="{FF2B5EF4-FFF2-40B4-BE49-F238E27FC236}">
                <a16:creationId xmlns:a16="http://schemas.microsoft.com/office/drawing/2014/main" id="{0C5663B1-EED6-4D80-A7C2-19E1366387A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239069" y="3552677"/>
            <a:ext cx="1874874" cy="284812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25" name="Espace réservé d’image 20">
            <a:extLst>
              <a:ext uri="{FF2B5EF4-FFF2-40B4-BE49-F238E27FC236}">
                <a16:creationId xmlns:a16="http://schemas.microsoft.com/office/drawing/2014/main" id="{D21E7B61-407B-40A7-9AF6-0D7E7106BCF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296046" y="3552677"/>
            <a:ext cx="1874874" cy="2848123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30" name="Espace réservé de la date 3">
            <a:extLst>
              <a:ext uri="{FF2B5EF4-FFF2-40B4-BE49-F238E27FC236}">
                <a16:creationId xmlns:a16="http://schemas.microsoft.com/office/drawing/2014/main" id="{415C3ACC-5A8A-46E6-BA0D-90ADD27E2F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0E8E4DEA-5697-4FE0-937B-E963CFBA2EA4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31" name="Espace réservé du numéro de diapositive 5">
            <a:extLst>
              <a:ext uri="{FF2B5EF4-FFF2-40B4-BE49-F238E27FC236}">
                <a16:creationId xmlns:a16="http://schemas.microsoft.com/office/drawing/2014/main" id="{0D00A5C2-DCEE-4CB3-9307-61EB88B1D5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3E8CB70-B054-4294-AD29-EE7A75C72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651507"/>
            <a:ext cx="8991563" cy="1005839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90000"/>
              </a:lnSpc>
              <a:defRPr lang="en-US">
                <a:solidFill>
                  <a:schemeClr val="accent2">
                    <a:lumMod val="50000"/>
                  </a:schemeClr>
                </a:solidFill>
                <a:ea typeface="+mn-ea"/>
                <a:cs typeface="+mn-cs"/>
              </a:defRPr>
            </a:lvl1pPr>
          </a:lstStyle>
          <a:p>
            <a:pPr marL="0" lvl="0" indent="0" rtl="0">
              <a:spcBef>
                <a:spcPts val="1000"/>
              </a:spcBef>
              <a:buFont typeface="Arial" panose="020B0604020202020204" pitchFamily="34" charset="0"/>
            </a:pPr>
            <a:r>
              <a:rPr lang="fr-FR" noProof="0"/>
              <a:t>Modifiez le style du titre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8E0D608-4E7A-4014-9F62-CB43A0C839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036638" y="2717800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r-FR" noProof="0"/>
              <a:t>Nom</a:t>
            </a:r>
          </a:p>
          <a:p>
            <a:pPr lvl="0" rtl="0"/>
            <a:r>
              <a:rPr lang="fr-FR" noProof="0"/>
              <a:t>Titre</a:t>
            </a:r>
          </a:p>
        </p:txBody>
      </p:sp>
      <p:sp>
        <p:nvSpPr>
          <p:cNvPr id="26" name="Espace réservé du texte 3">
            <a:extLst>
              <a:ext uri="{FF2B5EF4-FFF2-40B4-BE49-F238E27FC236}">
                <a16:creationId xmlns:a16="http://schemas.microsoft.com/office/drawing/2014/main" id="{9C3A63B0-4EEA-45BC-A016-5FDA0969EA0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08610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r-FR" noProof="0"/>
              <a:t>Nom</a:t>
            </a:r>
          </a:p>
          <a:p>
            <a:pPr lvl="0" rtl="0"/>
            <a:r>
              <a:rPr lang="fr-FR" noProof="0"/>
              <a:t>Titre</a:t>
            </a:r>
          </a:p>
        </p:txBody>
      </p:sp>
      <p:sp>
        <p:nvSpPr>
          <p:cNvPr id="27" name="Espace réservé du texte 3">
            <a:extLst>
              <a:ext uri="{FF2B5EF4-FFF2-40B4-BE49-F238E27FC236}">
                <a16:creationId xmlns:a16="http://schemas.microsoft.com/office/drawing/2014/main" id="{7080679B-5220-4478-B631-7112F870B7A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14350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r-FR" noProof="0"/>
              <a:t>Nom</a:t>
            </a:r>
          </a:p>
          <a:p>
            <a:pPr lvl="0" rtl="0"/>
            <a:r>
              <a:rPr lang="fr-FR" noProof="0"/>
              <a:t>Titre</a:t>
            </a:r>
          </a:p>
        </p:txBody>
      </p:sp>
      <p:sp>
        <p:nvSpPr>
          <p:cNvPr id="28" name="Espace réservé du texte 3">
            <a:extLst>
              <a:ext uri="{FF2B5EF4-FFF2-40B4-BE49-F238E27FC236}">
                <a16:creationId xmlns:a16="http://schemas.microsoft.com/office/drawing/2014/main" id="{9E4F61A3-2797-46FB-ACA7-0443E3BBDD2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723907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r-FR" noProof="0"/>
              <a:t>Nom</a:t>
            </a:r>
          </a:p>
          <a:p>
            <a:pPr lvl="0" rtl="0"/>
            <a:r>
              <a:rPr lang="fr-FR" noProof="0"/>
              <a:t>Titre</a:t>
            </a:r>
          </a:p>
        </p:txBody>
      </p:sp>
      <p:sp>
        <p:nvSpPr>
          <p:cNvPr id="29" name="Espace réservé du texte 3">
            <a:extLst>
              <a:ext uri="{FF2B5EF4-FFF2-40B4-BE49-F238E27FC236}">
                <a16:creationId xmlns:a16="http://schemas.microsoft.com/office/drawing/2014/main" id="{14ED733B-1DE9-4FDC-BD5F-2BE3BB07C93E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9304020" y="2718405"/>
            <a:ext cx="1866900" cy="711200"/>
          </a:xfrm>
        </p:spPr>
        <p:txBody>
          <a:bodyPr rtlCol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accent2">
                    <a:lumMod val="50000"/>
                  </a:schemeClr>
                </a:solidFill>
              </a:defRPr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 rtl="0"/>
            <a:r>
              <a:rPr lang="fr-FR" noProof="0"/>
              <a:t>Nom</a:t>
            </a:r>
          </a:p>
          <a:p>
            <a:pPr lvl="0" rtl="0"/>
            <a:r>
              <a:rPr lang="fr-FR" noProof="0"/>
              <a:t>Titre</a:t>
            </a:r>
          </a:p>
        </p:txBody>
      </p:sp>
    </p:spTree>
    <p:extLst>
      <p:ext uri="{BB962C8B-B14F-4D97-AF65-F5344CB8AC3E}">
        <p14:creationId xmlns:p14="http://schemas.microsoft.com/office/powerpoint/2010/main" val="24058580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nne de contenu 1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’image 9">
            <a:extLst>
              <a:ext uri="{FF2B5EF4-FFF2-40B4-BE49-F238E27FC236}">
                <a16:creationId xmlns:a16="http://schemas.microsoft.com/office/drawing/2014/main" id="{B275B11D-8F3F-472B-BBCC-A4F7415AC0A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028700" y="3543300"/>
            <a:ext cx="3924300" cy="3314700"/>
          </a:xfrm>
        </p:spPr>
        <p:txBody>
          <a:bodyPr rtlCol="0"/>
          <a:lstStyle/>
          <a:p>
            <a:pPr rtl="0"/>
            <a:endParaRPr lang="fr-FR" noProof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99F0629D-1A5F-4F4F-90D6-430379624EF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191250" y="1981200"/>
            <a:ext cx="4972050" cy="4473575"/>
          </a:xfrm>
        </p:spPr>
        <p:txBody>
          <a:bodyPr rtlCol="0">
            <a:normAutofit/>
          </a:bodyPr>
          <a:lstStyle>
            <a:lvl1pPr marL="0" indent="0">
              <a:buNone/>
              <a:defRPr/>
            </a:lvl1pPr>
          </a:lstStyle>
          <a:p>
            <a:pPr rtl="0"/>
            <a:endParaRPr lang="fr-FR" sz="1600" noProof="0">
              <a:solidFill>
                <a:schemeClr val="tx2">
                  <a:lumMod val="50000"/>
                </a:schemeClr>
              </a:solidFill>
              <a:latin typeface="Biome Light" panose="020B0303030204020804" pitchFamily="34" charset="0"/>
              <a:cs typeface="Biome Light" panose="020B0303030204020804" pitchFamily="34" charset="0"/>
            </a:endParaRP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218C063B-0EE9-4FD5-A116-241C24545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A7F11EF9-275E-4ABA-BDCD-50C8389A1B1E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18" name="Espace réservé du numéro de diapositive 5">
            <a:extLst>
              <a:ext uri="{FF2B5EF4-FFF2-40B4-BE49-F238E27FC236}">
                <a16:creationId xmlns:a16="http://schemas.microsoft.com/office/drawing/2014/main" id="{D417B369-6569-4DCC-B684-BE1A7C5D0B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AEEC1A7-43C3-481E-95D0-5616242E1A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95534" y="539225"/>
            <a:ext cx="3924300" cy="2434386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7200">
                <a:solidFill>
                  <a:schemeClr val="accent2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 rtl="0"/>
            <a:r>
              <a:rPr lang="fr-FR" noProof="0"/>
              <a:t>Cliquez pour ajouter un titre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DC6CF0E0-8FF2-4FE7-AC69-85BEFA656508}"/>
              </a:ext>
            </a:extLst>
          </p:cNvPr>
          <p:cNvCxnSpPr>
            <a:cxnSpLocks/>
          </p:cNvCxnSpPr>
          <p:nvPr userDrawn="1"/>
        </p:nvCxnSpPr>
        <p:spPr>
          <a:xfrm>
            <a:off x="1028700" y="457211"/>
            <a:ext cx="1142999" cy="0"/>
          </a:xfrm>
          <a:prstGeom prst="line">
            <a:avLst/>
          </a:prstGeom>
          <a:ln w="15875">
            <a:solidFill>
              <a:schemeClr val="accent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51072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198F9AA-2C87-421D-97C1-B4248DFDC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fr-FR" noProof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98FC63-C8D2-4CE6-A3F1-EE8ED2459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fr-FR" noProof="0"/>
              <a:t>Modifiez les styles du texte du masque</a:t>
            </a:r>
          </a:p>
          <a:p>
            <a:pPr lvl="1" rtl="0"/>
            <a:r>
              <a:rPr lang="fr-FR" noProof="0"/>
              <a:t>Deuxième niveau</a:t>
            </a:r>
          </a:p>
          <a:p>
            <a:pPr lvl="2" rtl="0"/>
            <a:r>
              <a:rPr lang="fr-FR" noProof="0"/>
              <a:t>Troisième niveau</a:t>
            </a:r>
          </a:p>
          <a:p>
            <a:pPr lvl="3" rtl="0"/>
            <a:r>
              <a:rPr lang="fr-FR" noProof="0"/>
              <a:t>Quatrième niveau</a:t>
            </a:r>
          </a:p>
          <a:p>
            <a:pPr lvl="4" rtl="0"/>
            <a:r>
              <a:rPr lang="fr-FR" noProof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D77A09-15C2-4E47-948E-AACAFCA47D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DA985DE-C047-4067-868A-D7FAC4519C7E}" type="datetime1">
              <a:rPr lang="fr-FR" noProof="0" smtClean="0"/>
              <a:t>10/06/2025</a:t>
            </a:fld>
            <a:endParaRPr lang="fr-FR" noProof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67522-C3B6-46EB-A361-BEC2510B00C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fr-FR" noProof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DC57CF0-034F-450D-937C-718D5AF1A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15450" y="648698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Biome Light" panose="020B0303030204020804" pitchFamily="34" charset="0"/>
                <a:cs typeface="Biome Light" panose="020B0303030204020804" pitchFamily="34" charset="0"/>
              </a:defRPr>
            </a:lvl1pPr>
          </a:lstStyle>
          <a:p>
            <a:pPr rtl="0"/>
            <a:fld id="{294A09A9-5501-47C1-A89A-A340965A2BE2}" type="slidenum">
              <a:rPr lang="fr-FR" noProof="0" smtClean="0"/>
              <a:pPr/>
              <a:t>‹N°›</a:t>
            </a:fld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178835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60" r:id="rId6"/>
    <p:sldLayoutId id="2147483654" r:id="rId7"/>
    <p:sldLayoutId id="2147483659" r:id="rId8"/>
    <p:sldLayoutId id="2147483655" r:id="rId9"/>
    <p:sldLayoutId id="2147483656" r:id="rId10"/>
    <p:sldLayoutId id="2147483658" r:id="rId11"/>
    <p:sldLayoutId id="2147483657" r:id="rId12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648" userDrawn="1">
          <p15:clr>
            <a:srgbClr val="F26B43"/>
          </p15:clr>
        </p15:guide>
        <p15:guide id="2" pos="1176" userDrawn="1">
          <p15:clr>
            <a:srgbClr val="F26B43"/>
          </p15:clr>
        </p15:guide>
        <p15:guide id="3" pos="1296" userDrawn="1">
          <p15:clr>
            <a:srgbClr val="F26B43"/>
          </p15:clr>
        </p15:guide>
        <p15:guide id="4" pos="1824" userDrawn="1">
          <p15:clr>
            <a:srgbClr val="F26B43"/>
          </p15:clr>
        </p15:guide>
        <p15:guide id="5" pos="1944" userDrawn="1">
          <p15:clr>
            <a:srgbClr val="F26B43"/>
          </p15:clr>
        </p15:guide>
        <p15:guide id="6" pos="2472" userDrawn="1">
          <p15:clr>
            <a:srgbClr val="F26B43"/>
          </p15:clr>
        </p15:guide>
        <p15:guide id="7" pos="2592" userDrawn="1">
          <p15:clr>
            <a:srgbClr val="F26B43"/>
          </p15:clr>
        </p15:guide>
        <p15:guide id="8" pos="3120" userDrawn="1">
          <p15:clr>
            <a:srgbClr val="F26B43"/>
          </p15:clr>
        </p15:guide>
        <p15:guide id="9" pos="3240" userDrawn="1">
          <p15:clr>
            <a:srgbClr val="F26B43"/>
          </p15:clr>
        </p15:guide>
        <p15:guide id="10" pos="3792" userDrawn="1">
          <p15:clr>
            <a:srgbClr val="F26B43"/>
          </p15:clr>
        </p15:guide>
        <p15:guide id="11" pos="3912" userDrawn="1">
          <p15:clr>
            <a:srgbClr val="F26B43"/>
          </p15:clr>
        </p15:guide>
        <p15:guide id="12" pos="4416" userDrawn="1">
          <p15:clr>
            <a:srgbClr val="F26B43"/>
          </p15:clr>
        </p15:guide>
        <p15:guide id="13" pos="4560" userDrawn="1">
          <p15:clr>
            <a:srgbClr val="F26B43"/>
          </p15:clr>
        </p15:guide>
        <p15:guide id="14" pos="5088" userDrawn="1">
          <p15:clr>
            <a:srgbClr val="F26B43"/>
          </p15:clr>
        </p15:guide>
        <p15:guide id="15" pos="5208" userDrawn="1">
          <p15:clr>
            <a:srgbClr val="F26B43"/>
          </p15:clr>
        </p15:guide>
        <p15:guide id="16" pos="5736" userDrawn="1">
          <p15:clr>
            <a:srgbClr val="F26B43"/>
          </p15:clr>
        </p15:guide>
        <p15:guide id="17" pos="5856" userDrawn="1">
          <p15:clr>
            <a:srgbClr val="F26B43"/>
          </p15:clr>
        </p15:guide>
        <p15:guide id="18" pos="6384" userDrawn="1">
          <p15:clr>
            <a:srgbClr val="F26B43"/>
          </p15:clr>
        </p15:guide>
        <p15:guide id="19" pos="6504" userDrawn="1">
          <p15:clr>
            <a:srgbClr val="F26B43"/>
          </p15:clr>
        </p15:guide>
        <p15:guide id="20" pos="7032" userDrawn="1">
          <p15:clr>
            <a:srgbClr val="F26B43"/>
          </p15:clr>
        </p15:guide>
        <p15:guide id="21" orient="horz" pos="288" userDrawn="1">
          <p15:clr>
            <a:srgbClr val="F26B43"/>
          </p15:clr>
        </p15:guide>
        <p15:guide id="22" orient="horz" pos="1128" userDrawn="1">
          <p15:clr>
            <a:srgbClr val="F26B43"/>
          </p15:clr>
        </p15:guide>
        <p15:guide id="23" orient="horz" pos="1248" userDrawn="1">
          <p15:clr>
            <a:srgbClr val="F26B43"/>
          </p15:clr>
        </p15:guide>
        <p15:guide id="24" orient="horz" pos="2088" userDrawn="1">
          <p15:clr>
            <a:srgbClr val="F26B43"/>
          </p15:clr>
        </p15:guide>
        <p15:guide id="25" orient="horz" pos="2232" userDrawn="1">
          <p15:clr>
            <a:srgbClr val="F26B43"/>
          </p15:clr>
        </p15:guide>
        <p15:guide id="26" orient="horz" pos="3048" userDrawn="1">
          <p15:clr>
            <a:srgbClr val="F26B43"/>
          </p15:clr>
        </p15:guide>
        <p15:guide id="27" orient="horz" pos="3192" userDrawn="1">
          <p15:clr>
            <a:srgbClr val="F26B43"/>
          </p15:clr>
        </p15:guide>
        <p15:guide id="28" orient="horz" pos="403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lobservatoiredelanuit.fr/kempernoz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>
            <a:extLst>
              <a:ext uri="{FF2B5EF4-FFF2-40B4-BE49-F238E27FC236}">
                <a16:creationId xmlns:a16="http://schemas.microsoft.com/office/drawing/2014/main" id="{BEC46ADB-55E5-43DA-8E91-C49412A33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8653" y="1335849"/>
            <a:ext cx="6436547" cy="2242441"/>
          </a:xfrm>
        </p:spPr>
        <p:txBody>
          <a:bodyPr rtlCol="0">
            <a:noAutofit/>
          </a:bodyPr>
          <a:lstStyle/>
          <a:p>
            <a:pPr rtl="0"/>
            <a:r>
              <a:rPr lang="fr-FR" sz="4800" dirty="0"/>
              <a:t>SDAL</a:t>
            </a:r>
            <a:br>
              <a:rPr lang="fr-FR" sz="4800" dirty="0"/>
            </a:br>
            <a:r>
              <a:rPr lang="fr-FR" sz="4800" dirty="0"/>
              <a:t>Point d’étape</a:t>
            </a:r>
            <a:br>
              <a:rPr lang="fr-FR" sz="4800" dirty="0"/>
            </a:br>
            <a:r>
              <a:rPr lang="fr-FR" sz="4800" dirty="0"/>
              <a:t>7 juin 2026</a:t>
            </a:r>
            <a:br>
              <a:rPr lang="fr-FR" sz="4800" dirty="0"/>
            </a:br>
            <a:r>
              <a:rPr lang="fr-FR" sz="4800" dirty="0"/>
              <a:t>conseil </a:t>
            </a:r>
            <a:r>
              <a:rPr lang="fr-FR" sz="4800" dirty="0" err="1"/>
              <a:t>interquartier</a:t>
            </a:r>
            <a:endParaRPr lang="fr-FR" sz="4800" dirty="0"/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B10C7A9E-B1D7-4285-8DD5-D28AFDC7B4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3349" y="6486982"/>
            <a:ext cx="4081203" cy="365125"/>
          </a:xfrm>
        </p:spPr>
        <p:txBody>
          <a:bodyPr rtlCol="0"/>
          <a:lstStyle/>
          <a:p>
            <a:pPr rtl="0"/>
            <a:r>
              <a:rPr lang="fr-FR" dirty="0"/>
              <a:t>07/06/2025 – Direction des mobilités et de l’espace public (</a:t>
            </a:r>
            <a:r>
              <a:rPr lang="fr-FR" dirty="0" err="1"/>
              <a:t>DiMEP</a:t>
            </a:r>
            <a:r>
              <a:rPr lang="fr-FR" dirty="0"/>
              <a:t>)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7B234E-FE17-4087-92FD-3802CA26E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smtClean="0"/>
              <a:pPr rtl="0"/>
              <a:t>1</a:t>
            </a:fld>
            <a:endParaRPr lang="fr-FR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345C96E-D117-46D1-864B-8258121F73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25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7538338" y="1335849"/>
            <a:ext cx="3384471" cy="3565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411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>
            <a:extLst>
              <a:ext uri="{FF2B5EF4-FFF2-40B4-BE49-F238E27FC236}">
                <a16:creationId xmlns:a16="http://schemas.microsoft.com/office/drawing/2014/main" id="{BEC46ADB-55E5-43DA-8E91-C49412A33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fr-FR" dirty="0"/>
              <a:t>Ordre du jour</a:t>
            </a:r>
          </a:p>
        </p:txBody>
      </p:sp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C11A7FF5-E7DB-4462-BC64-12126BDC0D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822141" y="341494"/>
            <a:ext cx="4986618" cy="5554492"/>
          </a:xfrm>
        </p:spPr>
        <p:txBody>
          <a:bodyPr rtlCol="0">
            <a:normAutofit/>
          </a:bodyPr>
          <a:lstStyle/>
          <a:p>
            <a:pPr marL="457200" indent="-457200" fontAlgn="ctr">
              <a:buFont typeface="+mj-lt"/>
              <a:buAutoNum type="arabicPeriod"/>
            </a:pPr>
            <a:r>
              <a:rPr lang="fr-FR" dirty="0"/>
              <a:t>Point général sur les grandes étapes et le calendrier</a:t>
            </a:r>
          </a:p>
          <a:p>
            <a:pPr marL="457200" indent="-457200" fontAlgn="ctr">
              <a:buFont typeface="+mj-lt"/>
              <a:buAutoNum type="arabicPeriod"/>
            </a:pPr>
            <a:r>
              <a:rPr lang="fr-FR" dirty="0"/>
              <a:t> Point particulier sur la concertation</a:t>
            </a:r>
          </a:p>
          <a:p>
            <a:pPr fontAlgn="ctr"/>
            <a:r>
              <a:rPr lang="fr-FR" dirty="0"/>
              <a:t> </a:t>
            </a:r>
          </a:p>
        </p:txBody>
      </p:sp>
      <p:sp>
        <p:nvSpPr>
          <p:cNvPr id="8" name="Espace réservé de la date 7">
            <a:extLst>
              <a:ext uri="{FF2B5EF4-FFF2-40B4-BE49-F238E27FC236}">
                <a16:creationId xmlns:a16="http://schemas.microsoft.com/office/drawing/2014/main" id="{B10C7A9E-B1D7-4285-8DD5-D28AFDC7B4F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rtlCol="0"/>
          <a:lstStyle/>
          <a:p>
            <a:pPr rtl="0"/>
            <a:r>
              <a:rPr lang="fr-FR" dirty="0"/>
              <a:t>07/06/2025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AA7B234E-FE17-4087-92FD-3802CA26E9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smtClean="0"/>
              <a:pPr rtl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17574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B74BB8A-7BAA-4A6E-9CC4-CB382C68DE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85562" y="2376445"/>
            <a:ext cx="2378075" cy="1111250"/>
          </a:xfrm>
        </p:spPr>
        <p:txBody>
          <a:bodyPr rtlCol="0"/>
          <a:lstStyle/>
          <a:p>
            <a:pPr rtl="0"/>
            <a:r>
              <a:rPr lang="fr-FR" dirty="0"/>
              <a:t>01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9055465-EA9F-436E-A0C3-64912E06B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5840" y="2604410"/>
            <a:ext cx="8143035" cy="655320"/>
          </a:xfrm>
        </p:spPr>
        <p:txBody>
          <a:bodyPr rtlCol="0">
            <a:noAutofit/>
          </a:bodyPr>
          <a:lstStyle/>
          <a:p>
            <a:pPr fontAlgn="ctr"/>
            <a:r>
              <a:rPr lang="fr-FR" sz="3200" dirty="0"/>
              <a:t>Point général sur les grandes étapes et le calendrier</a:t>
            </a:r>
          </a:p>
        </p:txBody>
      </p:sp>
    </p:spTree>
    <p:extLst>
      <p:ext uri="{BB962C8B-B14F-4D97-AF65-F5344CB8AC3E}">
        <p14:creationId xmlns:p14="http://schemas.microsoft.com/office/powerpoint/2010/main" val="3071264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E19BF1C0-EE32-4EEE-9539-CE8473AA2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532" y="-316183"/>
            <a:ext cx="10686867" cy="2434386"/>
          </a:xfrm>
        </p:spPr>
        <p:txBody>
          <a:bodyPr rtlCol="0">
            <a:noAutofit/>
          </a:bodyPr>
          <a:lstStyle/>
          <a:p>
            <a:pPr algn="just" rtl="0"/>
            <a:r>
              <a:rPr lang="fr-FR" sz="2000" dirty="0"/>
              <a:t>AUDIT PATRIMONIAL – LES GRANDES ETAPES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4BD264-B274-4D4C-8E2B-C6F7606B25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5533" y="1345510"/>
            <a:ext cx="11013557" cy="5055290"/>
          </a:xfrm>
        </p:spPr>
        <p:txBody>
          <a:bodyPr rtlCol="0">
            <a:normAutofit/>
          </a:bodyPr>
          <a:lstStyle/>
          <a:p>
            <a:pPr marL="285750" indent="-285750" algn="just"/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  <p:sp>
        <p:nvSpPr>
          <p:cNvPr id="30" name="Espace réservé de la date 29">
            <a:extLst>
              <a:ext uri="{FF2B5EF4-FFF2-40B4-BE49-F238E27FC236}">
                <a16:creationId xmlns:a16="http://schemas.microsoft.com/office/drawing/2014/main" id="{5C3C5043-9E0B-4C7C-B3D8-6124850B408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rtlCol="0"/>
          <a:lstStyle/>
          <a:p>
            <a:pPr rtl="0"/>
            <a:r>
              <a:rPr lang="fr-FR" dirty="0"/>
              <a:t>07/06/2025</a:t>
            </a:r>
          </a:p>
        </p:txBody>
      </p: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AD175D2A-0058-45E0-AAF6-7260876F0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smtClean="0"/>
              <a:pPr rtl="0"/>
              <a:t>4</a:t>
            </a:fld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E585CC0C-3AA0-4EE3-AECD-78F01531513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1" y="1250171"/>
            <a:ext cx="10972798" cy="5331604"/>
          </a:xfrm>
        </p:spPr>
        <p:txBody>
          <a:bodyPr rtlCol="0">
            <a:normAutofit/>
          </a:bodyPr>
          <a:lstStyle/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Réalisé :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Recueil et analyse des plans travaux des dernières années et intégration des éléments à la base de données existante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Réalisation d’un tournée à pieds pour vérification de la cohérence entre le terrain et la base de données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Diagnostic du caractère privé ou public des installations</a:t>
            </a:r>
          </a:p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En cours :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Relevés en nacelle sur environ 1200 points lumineux ne correspondant pas à la base de données</a:t>
            </a:r>
          </a:p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 venir :</a:t>
            </a:r>
          </a:p>
          <a:p>
            <a:pPr marL="0" indent="0" algn="just">
              <a:buNone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- Rapport de synthèse</a:t>
            </a:r>
          </a:p>
          <a:p>
            <a:pPr marL="0" indent="0" algn="just">
              <a:buNone/>
            </a:pPr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2881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E19BF1C0-EE32-4EEE-9539-CE8473AA2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532" y="-316183"/>
            <a:ext cx="10686867" cy="2434386"/>
          </a:xfrm>
        </p:spPr>
        <p:txBody>
          <a:bodyPr rtlCol="0">
            <a:noAutofit/>
          </a:bodyPr>
          <a:lstStyle/>
          <a:p>
            <a:pPr algn="just" rtl="0"/>
            <a:r>
              <a:rPr lang="fr-FR" sz="2000" dirty="0"/>
              <a:t>SCHEMA DIRECTEUR D’AMENAGEMENT LUMIERE – LES GRANDES ETAPES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4BD264-B274-4D4C-8E2B-C6F7606B25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5533" y="1345510"/>
            <a:ext cx="11013557" cy="5055290"/>
          </a:xfrm>
        </p:spPr>
        <p:txBody>
          <a:bodyPr rtlCol="0">
            <a:normAutofit/>
          </a:bodyPr>
          <a:lstStyle/>
          <a:p>
            <a:pPr marL="285750" indent="-285750" algn="just"/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  <p:sp>
        <p:nvSpPr>
          <p:cNvPr id="30" name="Espace réservé de la date 29">
            <a:extLst>
              <a:ext uri="{FF2B5EF4-FFF2-40B4-BE49-F238E27FC236}">
                <a16:creationId xmlns:a16="http://schemas.microsoft.com/office/drawing/2014/main" id="{5C3C5043-9E0B-4C7C-B3D8-6124850B408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rtlCol="0"/>
          <a:lstStyle/>
          <a:p>
            <a:pPr rtl="0"/>
            <a:r>
              <a:rPr lang="fr-FR" dirty="0"/>
              <a:t>07/06/2025</a:t>
            </a:r>
          </a:p>
        </p:txBody>
      </p: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AD175D2A-0058-45E0-AAF6-7260876F0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smtClean="0"/>
              <a:pPr rtl="0"/>
              <a:t>5</a:t>
            </a:fld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E585CC0C-3AA0-4EE3-AECD-78F01531513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1" y="1250171"/>
            <a:ext cx="10972798" cy="5331604"/>
          </a:xfrm>
        </p:spPr>
        <p:txBody>
          <a:bodyPr rtlCol="0">
            <a:normAutofit/>
          </a:bodyPr>
          <a:lstStyle/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Réalisé :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Diagnostic global des espaces naturels et des enjeux</a:t>
            </a:r>
          </a:p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En cours :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Concertation des habitants et usagers</a:t>
            </a:r>
          </a:p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 venir :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Bilan de la concertation et élaboration d’une stratégie temporelle et géographique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Etablissement des scénarii de programme d’investissement et de gains énergétiques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Rapport de présentation, cartes et rapport de synthèse</a:t>
            </a:r>
          </a:p>
          <a:p>
            <a:pPr marL="0" indent="0" algn="just">
              <a:buNone/>
            </a:pPr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9107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E19BF1C0-EE32-4EEE-9539-CE8473AA2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532" y="-316183"/>
            <a:ext cx="10686867" cy="2434386"/>
          </a:xfrm>
        </p:spPr>
        <p:txBody>
          <a:bodyPr rtlCol="0">
            <a:noAutofit/>
          </a:bodyPr>
          <a:lstStyle/>
          <a:p>
            <a:pPr algn="just" rtl="0"/>
            <a:r>
              <a:rPr lang="fr-FR" sz="2000" dirty="0"/>
              <a:t>SCHEMA DIRECTEUR D’AMENAGEMENT LUMIERE – CALENDRIER GENERAL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4BD264-B274-4D4C-8E2B-C6F7606B25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5533" y="1345510"/>
            <a:ext cx="11013557" cy="5055290"/>
          </a:xfrm>
        </p:spPr>
        <p:txBody>
          <a:bodyPr rtlCol="0">
            <a:normAutofit/>
          </a:bodyPr>
          <a:lstStyle/>
          <a:p>
            <a:pPr marL="285750" indent="-285750" algn="just"/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  <p:sp>
        <p:nvSpPr>
          <p:cNvPr id="30" name="Espace réservé de la date 29">
            <a:extLst>
              <a:ext uri="{FF2B5EF4-FFF2-40B4-BE49-F238E27FC236}">
                <a16:creationId xmlns:a16="http://schemas.microsoft.com/office/drawing/2014/main" id="{5C3C5043-9E0B-4C7C-B3D8-6124850B408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rtlCol="0"/>
          <a:lstStyle/>
          <a:p>
            <a:pPr rtl="0"/>
            <a:r>
              <a:rPr lang="fr-FR" dirty="0"/>
              <a:t>07/06/2025</a:t>
            </a:r>
          </a:p>
        </p:txBody>
      </p: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AD175D2A-0058-45E0-AAF6-7260876F0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smtClean="0"/>
              <a:pPr rtl="0"/>
              <a:t>6</a:t>
            </a:fld>
            <a:endParaRPr lang="fr-FR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9DC1EDE1-AE13-450A-8C4C-BCA0D27883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1215" y="1331958"/>
            <a:ext cx="9144000" cy="5068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912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exte 8">
            <a:extLst>
              <a:ext uri="{FF2B5EF4-FFF2-40B4-BE49-F238E27FC236}">
                <a16:creationId xmlns:a16="http://schemas.microsoft.com/office/drawing/2014/main" id="{BB74BB8A-7BAA-4A6E-9CC4-CB382C68DEE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85562" y="2376445"/>
            <a:ext cx="2378075" cy="1111250"/>
          </a:xfrm>
        </p:spPr>
        <p:txBody>
          <a:bodyPr rtlCol="0"/>
          <a:lstStyle/>
          <a:p>
            <a:pPr rtl="0"/>
            <a:r>
              <a:rPr lang="fr-FR" dirty="0"/>
              <a:t>02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9055465-EA9F-436E-A0C3-64912E06BF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25840" y="2604410"/>
            <a:ext cx="8143035" cy="655320"/>
          </a:xfrm>
        </p:spPr>
        <p:txBody>
          <a:bodyPr rtlCol="0">
            <a:noAutofit/>
          </a:bodyPr>
          <a:lstStyle/>
          <a:p>
            <a:r>
              <a:rPr lang="fr-FR" sz="3200" dirty="0"/>
              <a:t>Point particulier sur la concertation</a:t>
            </a:r>
          </a:p>
        </p:txBody>
      </p:sp>
    </p:spTree>
    <p:extLst>
      <p:ext uri="{BB962C8B-B14F-4D97-AF65-F5344CB8AC3E}">
        <p14:creationId xmlns:p14="http://schemas.microsoft.com/office/powerpoint/2010/main" val="2985466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E19BF1C0-EE32-4EEE-9539-CE8473AA2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532" y="-316183"/>
            <a:ext cx="10686867" cy="2434386"/>
          </a:xfrm>
        </p:spPr>
        <p:txBody>
          <a:bodyPr rtlCol="0">
            <a:noAutofit/>
          </a:bodyPr>
          <a:lstStyle/>
          <a:p>
            <a:pPr algn="just" rtl="0"/>
            <a:r>
              <a:rPr lang="fr-FR" sz="2000" dirty="0"/>
              <a:t>BILAN DES ACTIONS MENEES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4BD264-B274-4D4C-8E2B-C6F7606B254F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895533" y="1345510"/>
            <a:ext cx="11013557" cy="5055290"/>
          </a:xfrm>
        </p:spPr>
        <p:txBody>
          <a:bodyPr rtlCol="0">
            <a:normAutofit/>
          </a:bodyPr>
          <a:lstStyle/>
          <a:p>
            <a:pPr marL="285750" indent="-285750" algn="just"/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  <p:sp>
        <p:nvSpPr>
          <p:cNvPr id="30" name="Espace réservé de la date 29">
            <a:extLst>
              <a:ext uri="{FF2B5EF4-FFF2-40B4-BE49-F238E27FC236}">
                <a16:creationId xmlns:a16="http://schemas.microsoft.com/office/drawing/2014/main" id="{5C3C5043-9E0B-4C7C-B3D8-6124850B4088}"/>
              </a:ext>
            </a:extLst>
          </p:cNvPr>
          <p:cNvSpPr>
            <a:spLocks noGrp="1"/>
          </p:cNvSpPr>
          <p:nvPr>
            <p:ph type="dt" sz="half" idx="2"/>
          </p:nvPr>
        </p:nvSpPr>
        <p:spPr/>
        <p:txBody>
          <a:bodyPr rtlCol="0"/>
          <a:lstStyle/>
          <a:p>
            <a:pPr rtl="0"/>
            <a:r>
              <a:rPr lang="fr-FR" dirty="0"/>
              <a:t>07/06/2025</a:t>
            </a:r>
          </a:p>
        </p:txBody>
      </p:sp>
      <p:sp>
        <p:nvSpPr>
          <p:cNvPr id="31" name="Espace réservé du numéro de diapositive 30">
            <a:extLst>
              <a:ext uri="{FF2B5EF4-FFF2-40B4-BE49-F238E27FC236}">
                <a16:creationId xmlns:a16="http://schemas.microsoft.com/office/drawing/2014/main" id="{AD175D2A-0058-45E0-AAF6-7260876F00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 rtlCol="0"/>
          <a:lstStyle/>
          <a:p>
            <a:pPr rtl="0"/>
            <a:fld id="{294A09A9-5501-47C1-A89A-A340965A2BE2}" type="slidenum">
              <a:rPr lang="fr-FR" smtClean="0"/>
              <a:pPr rtl="0"/>
              <a:t>8</a:t>
            </a:fld>
            <a:endParaRPr lang="fr-FR" dirty="0"/>
          </a:p>
        </p:txBody>
      </p:sp>
      <p:sp>
        <p:nvSpPr>
          <p:cNvPr id="6" name="Espace réservé du contenu 2">
            <a:extLst>
              <a:ext uri="{FF2B5EF4-FFF2-40B4-BE49-F238E27FC236}">
                <a16:creationId xmlns:a16="http://schemas.microsoft.com/office/drawing/2014/main" id="{E585CC0C-3AA0-4EE3-AECD-78F01531513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609601" y="1250171"/>
            <a:ext cx="10972798" cy="5331604"/>
          </a:xfrm>
        </p:spPr>
        <p:txBody>
          <a:bodyPr rtlCol="0">
            <a:normAutofit fontScale="77500" lnSpcReduction="20000"/>
          </a:bodyPr>
          <a:lstStyle/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Réalisé :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Réunion publique - Présentation de la démarche : Vendredi 28 mars – environ 30 participants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Réunion avec les membres du groupe de travail égalité femmes/hommes : Egalité d'accès à l'espace public nocturne : Mardi 29 avril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Réunion publique : Eclairage public &amp; qualité de vie nocturne : Mercredi 30 avril – environ 10 participants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Atelier de travail sur le thème « Le travail en ville la nuit » : Vendredi 16 mai – 3 participants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Atelier de travail sur le thème « Imaginer les nuits du futur » : Lundi 19 mai – O participants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Atelier de travail sur le thème « Les déplacements en ville la nuit » : Mardi 20 mai – 15 participants</a:t>
            </a:r>
          </a:p>
          <a:p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Atelier de travail sur le thème « La fête en ville la nuit » : Vendredi 23 mai – annulé faute d’inscription</a:t>
            </a:r>
          </a:p>
          <a:p>
            <a:pPr marL="0" indent="0" algn="just">
              <a:buNone/>
            </a:pPr>
            <a:endParaRPr lang="fr-FR" sz="1600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En cours :</a:t>
            </a:r>
          </a:p>
          <a:p>
            <a:pPr algn="just">
              <a:buFontTx/>
              <a:buChar char="-"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Formulaire de récolte de témoignages en ligne – 50 contributions les premières 24h</a:t>
            </a:r>
          </a:p>
          <a:p>
            <a:pPr marL="0" indent="0" algn="just">
              <a:buNone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  <a:hlinkClick r:id="rId3"/>
              </a:rPr>
              <a:t>https://lobservatoiredelanuit.fr/kempernoz/</a:t>
            </a:r>
            <a:endParaRPr lang="fr-FR" sz="1600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0" indent="0" algn="just">
              <a:buNone/>
            </a:pPr>
            <a:r>
              <a:rPr lang="fr-FR" sz="1600" b="1" u="sng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A venir :</a:t>
            </a:r>
          </a:p>
          <a:p>
            <a:pPr marL="0" indent="0" algn="just">
              <a:buNone/>
            </a:pPr>
            <a:r>
              <a:rPr lang="fr-FR" sz="1600" dirty="0">
                <a:solidFill>
                  <a:schemeClr val="accent2">
                    <a:lumMod val="50000"/>
                  </a:schemeClr>
                </a:solidFill>
                <a:cs typeface="Biome Light" panose="020B0303030204020804" pitchFamily="34" charset="0"/>
              </a:rPr>
              <a:t>- Réunion publique – restitution de la concertation – Fin septembre / début octobre</a:t>
            </a:r>
          </a:p>
          <a:p>
            <a:pPr marL="0" indent="0" algn="just">
              <a:buNone/>
            </a:pPr>
            <a:endParaRPr lang="fr-FR" sz="2500" b="1" dirty="0">
              <a:solidFill>
                <a:schemeClr val="accent2">
                  <a:lumMod val="50000"/>
                </a:schemeClr>
              </a:solidFill>
              <a:cs typeface="Biome Light" panose="020B0303030204020804" pitchFamily="34" charset="0"/>
            </a:endParaRPr>
          </a:p>
          <a:p>
            <a:pPr marL="285750" indent="-285750" algn="just" rtl="0"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accent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  <a:p>
            <a:pPr rtl="0"/>
            <a:endParaRPr lang="fr-FR" sz="1400" dirty="0">
              <a:solidFill>
                <a:schemeClr val="tx2">
                  <a:lumMod val="50000"/>
                </a:schemeClr>
              </a:solidFill>
              <a:highlight>
                <a:srgbClr val="FFFF00"/>
              </a:highlight>
              <a:cs typeface="Biome Light" panose="020B0303030204020804" pitchFamily="34" charset="0"/>
            </a:endParaRPr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BE00E267-29A6-4502-88A2-60E0C39AC6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92972" y="2867024"/>
            <a:ext cx="2589427" cy="3672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0013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leu 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Custom 3">
      <a:majorFont>
        <a:latin typeface="Biome Light"/>
        <a:ea typeface=""/>
        <a:cs typeface=""/>
      </a:majorFont>
      <a:minorFont>
        <a:latin typeface="Biome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426e97fa315356fffbdcd9876fe988c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4b8f0def80e6d70ce3def20c90759a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86E0787D-DFB9-41E3-A9F2-635EF6994E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1CD1994-5BE9-4A2F-A57E-C48F09B48EE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111DCE3-EF7E-4B20-B9AA-EDAF93AA3451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16c05727-aa75-4e4a-9b5f-8a80a1165891"/>
    <ds:schemaRef ds:uri="71af3243-3dd4-4a8d-8c0d-dd76da1f02a5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409</Words>
  <Application>Microsoft Office PowerPoint</Application>
  <PresentationFormat>Grand écran</PresentationFormat>
  <Paragraphs>77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2" baseType="lpstr">
      <vt:lpstr>Arial</vt:lpstr>
      <vt:lpstr>Biome Light</vt:lpstr>
      <vt:lpstr>Calibri</vt:lpstr>
      <vt:lpstr>Thème Office</vt:lpstr>
      <vt:lpstr>SDAL Point d’étape 7 juin 2026 conseil interquartier</vt:lpstr>
      <vt:lpstr>Ordre du jour</vt:lpstr>
      <vt:lpstr>Point général sur les grandes étapes et le calendrier</vt:lpstr>
      <vt:lpstr>AUDIT PATRIMONIAL – LES GRANDES ETAPES </vt:lpstr>
      <vt:lpstr>SCHEMA DIRECTEUR D’AMENAGEMENT LUMIERE – LES GRANDES ETAPES </vt:lpstr>
      <vt:lpstr>SCHEMA DIRECTEUR D’AMENAGEMENT LUMIERE – CALENDRIER GENERAL</vt:lpstr>
      <vt:lpstr>Point particulier sur la concertation</vt:lpstr>
      <vt:lpstr>BILAN DES ACTIONS MENEES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2020-08-18T05:56:51Z</dcterms:created>
  <dcterms:modified xsi:type="dcterms:W3CDTF">2025-06-10T08:43:00Z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